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F52F74-4905-4022-8CEC-340B8F09BFF1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CC9E9-A59C-4CBB-877B-4C90E9221F7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r-PK" sz="11500" dirty="0" smtClean="0">
                <a:latin typeface="Jameel Noori Nastaleeq" pitchFamily="2" charset="-78"/>
                <a:cs typeface="Jameel Noori Nastaleeq" pitchFamily="2" charset="-78"/>
              </a:rPr>
              <a:t>تربیت اولاد</a:t>
            </a:r>
            <a:endParaRPr lang="en-US" sz="115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00" y="228600"/>
            <a:ext cx="8634400" cy="647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0" y="228600"/>
            <a:ext cx="8659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686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3491" cy="622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0" y="0"/>
            <a:ext cx="9194000" cy="689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8900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تربیت اولاد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تربیت اولاد</dc:title>
  <dc:creator>Nehal Khan</dc:creator>
  <cp:lastModifiedBy>Nehal Khan</cp:lastModifiedBy>
  <cp:revision>5</cp:revision>
  <dcterms:created xsi:type="dcterms:W3CDTF">2014-02-02T06:33:37Z</dcterms:created>
  <dcterms:modified xsi:type="dcterms:W3CDTF">2014-02-02T06:55:39Z</dcterms:modified>
</cp:coreProperties>
</file>